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9" r:id="rId4"/>
    <p:sldId id="258" r:id="rId5"/>
    <p:sldId id="25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24"/>
  </p:normalViewPr>
  <p:slideViewPr>
    <p:cSldViewPr snapToGrid="0">
      <p:cViewPr>
        <p:scale>
          <a:sx n="10" d="100"/>
          <a:sy n="10" d="100"/>
        </p:scale>
        <p:origin x="3272" y="2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A68F2-FB04-EDA9-9A0B-0F38388C7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C1EA8A-2C32-28EB-F1CB-3362559FF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552BF-852A-20B4-1B76-20E3380CD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03048-9068-0E42-8E88-A4C60CE8870C}" type="datetimeFigureOut">
              <a:rPr lang="en-GB" smtClean="0"/>
              <a:t>04/11/2024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CAAB4-9084-AB50-5F1E-ED8E47645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984F8-CB8D-B7E5-1781-94B72B9DF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AEAC8-569E-784F-B297-3C06EC7EF7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1942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F7050-0D92-9901-A1C3-191C69318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06EF80-FEE0-8F0D-165B-7978A9C58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1AE4B-49B6-B649-65F7-B79C3136A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03048-9068-0E42-8E88-A4C60CE8870C}" type="datetimeFigureOut">
              <a:rPr lang="en-GB" smtClean="0"/>
              <a:t>04/11/2024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DBF76B-DD49-6398-D355-042D49331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11E1B-D8F0-08AE-7CC5-57DE7490C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AEAC8-569E-784F-B297-3C06EC7EF7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4601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9523CB-8513-7492-0D13-AE6335CFF6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EA7094-F983-F9D5-DF92-3EFBD60A6A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CFF7CA-3D40-426B-35BC-81C659903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03048-9068-0E42-8E88-A4C60CE8870C}" type="datetimeFigureOut">
              <a:rPr lang="en-GB" smtClean="0"/>
              <a:t>04/11/2024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F03A6-5BEA-3A39-7C7A-0BD11EC69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467E3-4338-7995-4936-C9356F9D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AEAC8-569E-784F-B297-3C06EC7EF7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405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B72CB-064F-7D73-7A73-8F1BAC2FE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AAF1E-A15B-DF75-EAFA-BDF8FF561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E8C77F-C35E-7583-37DF-6516D184B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03048-9068-0E42-8E88-A4C60CE8870C}" type="datetimeFigureOut">
              <a:rPr lang="en-GB" smtClean="0"/>
              <a:t>04/11/2024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BAE17-FB9A-7F14-41F7-947EAB45D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75007-C733-F556-725C-27A5ECBDC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AEAC8-569E-784F-B297-3C06EC7EF7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2964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061D9-8F6D-463A-057E-0DB9B2207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80E23A-4E8B-1188-392D-673190226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68B0F-753C-A3CF-7962-9B1E6C9D7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03048-9068-0E42-8E88-A4C60CE8870C}" type="datetimeFigureOut">
              <a:rPr lang="en-GB" smtClean="0"/>
              <a:t>04/11/2024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7F292-017F-DDA8-0CD0-C38D5C902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DBF81-6E63-B561-4340-0323F355F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AEAC8-569E-784F-B297-3C06EC7EF7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3200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6EAE5-F574-3C1C-0122-2C3AAD322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1BD72-99D0-386D-9169-FA939C50BB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184AD2-FC29-BB82-6B3D-D95E110BF5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595DC0-0A07-1F40-D681-3B98D2739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03048-9068-0E42-8E88-A4C60CE8870C}" type="datetimeFigureOut">
              <a:rPr lang="en-GB" smtClean="0"/>
              <a:t>04/11/2024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65C1CA-CECE-BA47-AD90-49E5EFD95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C394F1-0B09-8A85-D5F1-4E560829C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AEAC8-569E-784F-B297-3C06EC7EF7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719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3E80E-6A88-6371-F050-A67357458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8F8066-986D-BE31-1043-EBA699AA0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35CD62-FA44-ADF9-F80A-0B083E01E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0C4791-47C5-354D-35AD-D5614CEFCE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6BF984-1E29-CD7F-202B-5297E93D7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33299C-7A1D-830F-F724-8B71B42F3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03048-9068-0E42-8E88-A4C60CE8870C}" type="datetimeFigureOut">
              <a:rPr lang="en-GB" smtClean="0"/>
              <a:t>04/11/2024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B95724-12F9-2454-11E1-947C89272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6EA0CE-E8E9-6555-36F0-22E4D6E86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AEAC8-569E-784F-B297-3C06EC7EF7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8722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DF746-E91D-3E99-AEC4-1141B3BC7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50DA81-570E-85CA-36CD-453CFA648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03048-9068-0E42-8E88-A4C60CE8870C}" type="datetimeFigureOut">
              <a:rPr lang="en-GB" smtClean="0"/>
              <a:t>04/11/2024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6E67FF-C57D-24A7-6490-13626E4E9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1C1C0-096B-01CE-5760-E25AE29E8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AEAC8-569E-784F-B297-3C06EC7EF7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0034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43CBE3-0233-54AF-338A-A7AFA3EAF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03048-9068-0E42-8E88-A4C60CE8870C}" type="datetimeFigureOut">
              <a:rPr lang="en-GB" smtClean="0"/>
              <a:t>04/11/2024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DAB01E-4019-5761-9BE6-C829B2E41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90AC1-97E8-51F5-4762-4FE7CD322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AEAC8-569E-784F-B297-3C06EC7EF7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7593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145AC-282F-D3D4-0C37-476DC559F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F54D2-CFD2-8DDC-C4F5-34E5A6461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AAE1FB-BAAC-3781-7533-488AD2D1D2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748C07-D236-0088-5C54-D96FCBD7E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03048-9068-0E42-8E88-A4C60CE8870C}" type="datetimeFigureOut">
              <a:rPr lang="en-GB" smtClean="0"/>
              <a:t>04/11/2024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F79767-0403-E9D4-A7AC-473AB2863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C81997-8538-36A2-0D0D-F7A1C44B3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AEAC8-569E-784F-B297-3C06EC7EF7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8735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705F1-69E8-892E-EC43-A005DB81B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3C97E3-1B72-6C0E-23AA-D99A112E5D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C9A71-8F5D-805E-4B52-2A3FB9FA2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28924B-5B87-47E2-964E-FE2D05F6A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03048-9068-0E42-8E88-A4C60CE8870C}" type="datetimeFigureOut">
              <a:rPr lang="en-GB" smtClean="0"/>
              <a:t>04/11/2024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F2378-8A2D-EB7B-E579-18A4381C4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3A0396-B879-74DD-C325-435DF4E16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AEAC8-569E-784F-B297-3C06EC7EF7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744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1739A7-D46A-B32D-E632-0119C97BC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A9790-ECEE-9D7F-0E91-8F9D4EEBB4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D6959-704D-CCB3-0CB4-3E3CFECFBE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403048-9068-0E42-8E88-A4C60CE8870C}" type="datetimeFigureOut">
              <a:rPr lang="en-GB" smtClean="0"/>
              <a:t>04/11/2024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46900-0DE9-E21A-8C47-67E95A1D5D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CFF0E-D920-3E67-F5B4-FA62837F90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9AEAC8-569E-784F-B297-3C06EC7EF7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9989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160489-D136-F0E3-44BB-3D9798C1146E}"/>
              </a:ext>
            </a:extLst>
          </p:cNvPr>
          <p:cNvSpPr/>
          <p:nvPr/>
        </p:nvSpPr>
        <p:spPr>
          <a:xfrm>
            <a:off x="-939800" y="-1270000"/>
            <a:ext cx="14732000" cy="1158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CD6FE4-7D9E-5D3E-52D1-C1392C521C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939800" y="-981790"/>
            <a:ext cx="14474826" cy="1085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374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C18C1-B174-93D8-2D77-D44FDD213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D695C-23C9-80D3-3822-E17038961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D1A162-0279-054F-A052-6D41CD649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607029" y="-39603462"/>
            <a:ext cx="128371600" cy="10092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1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BABED-C10A-6CD5-CE78-A41592173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450BC-EF6F-550F-77FA-A3E394B92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2C059E-5196-F92F-192C-D1A03925B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755800" y="-37979367"/>
            <a:ext cx="139849318" cy="9310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811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C9A0B-3301-4B17-B7C7-1999FD754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A6860-AF58-5EE6-70F9-BAB7FE3F5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21F18E-8D03-662E-BDB2-0A0AC41EF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177201" y="-37045935"/>
            <a:ext cx="113059030" cy="9091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43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72047-32B1-7AED-E536-888478B06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B57EC-B262-2CD3-CA3C-9E2EDBAE4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3066B1-0ABE-9319-4AD7-5623096D0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716309" y="-38901790"/>
            <a:ext cx="114251280" cy="9187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90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4074</TotalTime>
  <Words>0</Words>
  <Application>Microsoft Macintosh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Chuen Zhang Lee</dc:creator>
  <cp:lastModifiedBy>Chuen Zhang Lee</cp:lastModifiedBy>
  <cp:revision>1</cp:revision>
  <dcterms:created xsi:type="dcterms:W3CDTF">2024-11-04T18:19:21Z</dcterms:created>
  <dcterms:modified xsi:type="dcterms:W3CDTF">2024-11-07T14:13:22Z</dcterms:modified>
</cp:coreProperties>
</file>